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3CB379-8389-1CB5-B356-BC73EED9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8EC7146-B71F-9ABA-F059-BD077EC5C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E7AC5B-F77C-1C20-0E30-E4DDC88D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F6B33E-476B-E0E9-C75D-532C2689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43B902-4F9D-9F7D-D04B-2D9E9515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43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BFBEE3B-9256-7F52-2384-526D240EF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356571-B213-8038-D7D9-9777D6AA4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B754FE-E0B3-5DD1-7C25-82BDF90E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7D2346-CA58-94A8-6651-04904685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5F6095-7445-5E22-B3EB-77D9250F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27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8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E58BF9-6051-AD3C-03F8-119E209A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2E9152-8EF3-2D8F-A538-020B32E43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AC2488-B553-F1CB-3BCF-7C74C8C6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5CDCA5-90DD-773E-A0A8-C8D7E8AF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3BDC06-D2D5-E26E-65E4-0641FE9C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18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0E657-CD5A-F784-1C09-26963A3A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320DDA-05B8-D45F-0B2E-05684CF1D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B54CEF-54A0-ADA5-6D0F-BF89370B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DE5E5A-9E59-BA50-7A10-15DF5565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7BCC49-72DF-FB65-C6CA-5CFA0EF0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63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8BD0D7-15EE-00C0-2D18-CCED78EC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C9A325-13EE-124A-F34D-69D9717DA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F994A3-D08B-4134-9F40-5717D3846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F603E5-75D0-B938-5CA7-D02718BC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19ABF6-C89C-2DCC-04E1-0D086899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232170-C01C-DCA6-3483-278DC7EA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37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75A3BC-5FAE-1291-FA62-1EDCBA2B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F85D84-01BD-ED57-B456-8E82B92F5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372CAF-0441-746D-7044-D89132DA6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10ED4A1-06C7-01D7-1DDE-ABD20C51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69CD73-93DA-FE1E-001A-4FAF42BE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333EFFC-479F-CBD4-889C-B6ED946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629A4C5-2516-3DB2-C75A-E411600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8B2FB48-4F47-C91C-D339-0BB8107C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84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1B35C0-172A-7507-B41C-D9B547FD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47F798-37CC-F7C3-76D7-840053E3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F3391E-7782-4864-EDE7-40871645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42F787-062F-C9EA-CC1B-A7A70BC6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2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F2BF244-F060-3C80-3244-3326C634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B4A3CE-10A1-4629-CC7F-2D15D026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6674D2-BD7D-6CB5-DFA2-62FD2ADC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68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7BD2DE-0FC4-7D1D-647D-DA92E384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FEB23D-D989-3E7E-3852-5E4362D7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B65797-5CF6-4E47-A27C-76C05CD4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4A994C-52EE-65E2-8AE1-CB60CE9F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3466E0-C376-225E-945C-9B13985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6F40D6-6F8E-A84D-19A4-90B7F243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51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F1CBC3-5DED-53CC-B108-DCD857E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F0F83F-3DB5-0369-6B23-173A5F519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4A3BC2-F29A-1979-C0F0-BF506C5D7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35FA13-FB17-FC4A-1E5A-00EFC51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7144AE-CD02-DAF8-2E5D-A90FADE8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CB33EA-66C0-737A-1A98-F94C8785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2AFAC-43C1-EFC8-7D17-1EEFFC5E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0EB411-F38C-7693-DCD5-1A1223E9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26182B-CEBF-F1DF-948F-7A0F264C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ABF619-DE70-6367-7386-88BC09EB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95781-82FC-B97A-A368-1EFBCDCE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57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2DC78F-7305-9155-37F3-819084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9EC3E4-8942-3010-6493-28871721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75A60E-3D43-8074-34F8-B1CA0A34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B6C6E6-30BF-A7A1-7F37-B97F02BF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A082D-5852-E5FC-A77C-DFC76EB4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38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9B7EC4-A10B-3A38-32A0-2F73361BA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05C907-8F47-95CF-88DD-54B06AB2C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CC540F-B101-87C4-AF8E-9C4710C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7236CF-BD92-C50D-1DFA-169668AE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4CEB32-CA28-48A6-E1C5-84DCAAF0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91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EB319B-0603-3F57-0479-DC80B1DCB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78F479-F66E-0EB9-3A2F-11594B7A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F0CBBF-86D9-8135-02E7-2A0ACF7C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34A341-2A7E-9B06-328B-F7FBAFD6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3CD416-7BB1-B467-0E3C-4B3F758A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65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EFD5F-0A5C-60BC-78C8-CA29F872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08FA64-B5A2-C46C-4EE3-454899FA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3E1C17-4AFC-CF36-E88A-56004A26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1783CB-97D3-5A44-ACE2-D4204F02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BDDF62-A70E-FF54-07F2-E8E7262D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833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AEA000-B951-B1CB-CE64-2124ACB8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8B8B98-FE6C-26D9-58F0-974781D0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CCEBDC-2179-4278-D15D-311B2852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4DDBB1-641A-5B41-C3D9-1B9517E3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1C150-38B0-8DE7-EA7D-82F3C87C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99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D03900-AC94-6F46-26D7-648650F5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514FA9-0C40-D677-3EE7-26F97D6D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9C4334-41C8-0DDF-EB41-5137921A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9F4369-2248-D64E-B988-2D100EFC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2E19D8-9272-2FFA-1D41-AC24CA62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541C3C-FB1F-18DE-EB4D-81199452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76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253683-10A1-152E-AEE8-7C0B2EE9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6C1A39-EC46-EC88-458C-1EB2671E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E87F2A-0459-4C77-B1E8-90A3F01FA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A649ABE-188F-4081-1DC5-31FC1BC9C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A40C7B0-129D-AC5D-C625-E47ED67A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4F843B-BEE2-2179-20FD-F71AEF9A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EB49A76-A1F5-BE64-3B67-DEB09649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3A6F520-D109-0192-9672-3C81E54A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822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45ACFD-7D40-4389-6F01-7590D672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8D22413-358C-E98F-7549-5291DDB8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E31641-1803-5CB4-6DC3-2431ECA7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B09B6E9-8421-E5F2-7DFC-FEF33E33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6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6135A-C1FC-75E6-3ABA-7F0692C6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4D0F45-0019-58A7-F054-3F0680E1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AF8DA-BAF6-DAF8-69F2-E88B22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191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7FC31-4FAD-942C-E478-D384CAD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F639DD-963E-E425-A2DF-4F1384DD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4BCA56-9B1B-D6E3-B24B-05122A42D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7235DF-5A5C-A4F8-BA28-FC8BDCD2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8F6235-8ABB-CBE1-8E54-E022A60E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603407-E297-9632-1D44-28DD2D32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06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EBE94-42BA-E3A3-A59D-878666E7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D67746-A39A-4546-0F3B-173703E1E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A0571E-BA24-E8A1-E036-8FC3EA39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A36394-CC5E-462F-CC92-32BA89A5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9D7F92-7D5C-D6F0-AE6B-BADD9F87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557A49-4D35-C36F-4A3F-AA8EBCA1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969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73E9C-A585-1897-2CE7-E3466B4E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97BC6B-208D-64AD-EF08-9D51C68F8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E9E05A-7ACF-FE22-9E90-06E9B640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7CD235-EEF1-005B-D997-03914FEC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536EEC-A8EB-532B-1929-272672C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524027-D997-39E1-1599-2979F273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7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AD45C-BFB3-286D-1FEB-B3D64BB6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C4D717-9CAD-B698-23FA-203D2F9B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F561D-08C2-1DA2-32FD-D8009DCD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66DD90-22CD-8312-F86B-70718084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E573A8-27B5-A6AA-E0BE-3E5BB0E4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65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EC05590-ADBA-2D5F-301F-61F383855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BFD659-17FB-E7A5-9638-836025CF2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3648EE-4154-12A5-99CA-E02748A7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CFE5F3-9A26-6572-CCF2-0BD1B716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2D5278-75BC-761F-9E90-77FAE801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3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2C8C8D-4D2D-E0EF-47C1-4C87BE5B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D934D6-2E8A-C8CD-A4E7-5828902DC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E3AB55-630D-B99A-1F4E-62BED889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75BE2A-6769-0A39-9944-6C6204226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8E04C6-169E-4790-065C-DE117AA44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091FC65-3B2C-4908-E44D-BDD8D051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C7AE4FA-9924-2CDC-5B9A-B0E8E6F2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61349C-DBD8-AD9D-DF78-D28AEB0F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EE812-CE28-9730-19BB-E4141BFA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27D815-523D-5DA4-DA97-7B6536EF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069FC0E-5385-BDBA-1F22-50B2AE7B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2A8CA0D-A5B0-AFEB-8942-BDB37E9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9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4E84B2F-E926-6CB7-938C-748F4376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B0BE35A-2624-9DDF-2362-A2DD39E7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CA5167-A95B-7CFB-EDCA-B0459CD9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50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0F0CA-C8CE-0488-CD89-2518CCBF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2FA78C-3C05-13A9-8733-FDC15D3C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6BF533-DC4D-8A56-BDDC-AFD70F2C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590BE6-8EC7-4EDD-1E60-5A0539AA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DA6B5F-B2D7-139E-2968-22B5E5A4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166BC-8D16-D2A5-E6D6-36AC8D2D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88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4A3DF-7C88-8DC6-2C58-C446A19E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79CFD1-0740-8F30-5755-F1B1C5B1E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839BDF-19F8-4423-F3AA-862BFDFA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DE0AAF-5433-46BF-4927-283A4372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01005F-0A9E-F102-4B48-F1D9E4E2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E823D8-43B0-CAE2-B4D1-ED278D68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567334-3518-4CE0-3388-133803B8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3FE2E9-10B8-ABB4-EAB5-080D06D3D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9FAF69-0976-8872-FA23-18F3E73F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2024-05-31(Fri)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5B65E3-AED7-C74D-E483-637563DB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3FAF84-77DF-8FE4-BDE0-71717E59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90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그래픽 디자인, 스크린샷, 포스터이(가) 표시된 사진&#10;&#10;자동 생성된 설명">
            <a:extLst>
              <a:ext uri="{FF2B5EF4-FFF2-40B4-BE49-F238E27FC236}">
                <a16:creationId xmlns:a16="http://schemas.microsoft.com/office/drawing/2014/main" id="{2B854D2E-5F75-F20C-0DA9-1A5AF4FDB6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2000" cy="68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직사각형이(가) 표시된 사진&#10;&#10;자동 생성된 설명">
            <a:extLst>
              <a:ext uri="{FF2B5EF4-FFF2-40B4-BE49-F238E27FC236}">
                <a16:creationId xmlns:a16="http://schemas.microsoft.com/office/drawing/2014/main" id="{C7247E3F-4F77-FC8E-99E3-DF74EF3066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"/>
            <a:ext cx="12192000" cy="68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직사각형, 봉투이(가) 표시된 사진&#10;&#10;자동 생성된 설명">
            <a:extLst>
              <a:ext uri="{FF2B5EF4-FFF2-40B4-BE49-F238E27FC236}">
                <a16:creationId xmlns:a16="http://schemas.microsoft.com/office/drawing/2014/main" id="{23F65221-EB80-5248-F6CB-EC0075F672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"/>
            <a:ext cx="12192000" cy="68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9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14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Arial</vt:lpstr>
      <vt:lpstr>Office 테마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KSR06</dc:creator>
  <cp:lastModifiedBy>KSR05</cp:lastModifiedBy>
  <cp:revision>2</cp:revision>
  <dcterms:created xsi:type="dcterms:W3CDTF">2023-06-08T07:05:35Z</dcterms:created>
  <dcterms:modified xsi:type="dcterms:W3CDTF">2024-05-31T05:54:56Z</dcterms:modified>
</cp:coreProperties>
</file>