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6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21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67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91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14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33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59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9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5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9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08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49561-CCD3-49CB-9B9D-93E148D54CA5}" type="datetimeFigureOut">
              <a:rPr lang="ko-KR" altLang="en-US" smtClean="0"/>
              <a:t>2025-04-29(Tue)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9880-8E4B-5BE7-AC06-640CED70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9173AD-6221-3EC5-9D54-66FE3293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4E85A-799C-16E1-D679-1CF951A3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13372E-848D-D1E9-2F79-AEA1D82F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A5E36-33FE-4191-682C-D94DF51BF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D62191-83E8-E10B-BC3B-C918287F7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B7FC2BB-6A7E-930C-24B6-EA5106C9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709F2-9946-821F-0438-A370CD146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ADCAB3-CCCD-F752-25C8-FD3A8AA2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BB750-D377-963A-F16B-6827EEE8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EC0E19A-4125-779D-7A04-1281E3AE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KSR10</dc:creator>
  <cp:lastModifiedBy>KSR10</cp:lastModifiedBy>
  <cp:revision>1</cp:revision>
  <dcterms:created xsi:type="dcterms:W3CDTF">2025-04-29T07:22:16Z</dcterms:created>
  <dcterms:modified xsi:type="dcterms:W3CDTF">2025-04-29T07:28:02Z</dcterms:modified>
</cp:coreProperties>
</file>