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0" r:id="rId4"/>
    <p:sldId id="258" r:id="rId5"/>
    <p:sldId id="259" r:id="rId6"/>
    <p:sldId id="261" r:id="rId7"/>
  </p:sldIdLst>
  <p:sldSz cx="12192000" cy="6858000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4660"/>
  </p:normalViewPr>
  <p:slideViewPr>
    <p:cSldViewPr snapToGrid="0">
      <p:cViewPr>
        <p:scale>
          <a:sx n="90" d="100"/>
          <a:sy n="90" d="100"/>
        </p:scale>
        <p:origin x="1308" y="3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722FE914-626E-2800-AD4A-7C460F192F5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부제목 2">
            <a:extLst>
              <a:ext uri="{FF2B5EF4-FFF2-40B4-BE49-F238E27FC236}">
                <a16:creationId xmlns:a16="http://schemas.microsoft.com/office/drawing/2014/main" id="{16FD850F-F693-CEBE-AFA0-342F8EB4517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ko-KR" altLang="en-US"/>
              <a:t>클릭하여 마스터 부제목 스타일 편집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D7545D47-9FA2-22DA-3BED-FA1283B2F3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06623D-EFAF-4677-A7F1-2839B4879682}" type="datetimeFigureOut">
              <a:rPr lang="ko-KR" altLang="en-US" smtClean="0"/>
              <a:t>2025-04-29(Tue)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A662D489-AC79-6CC9-ACD1-4C24134307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1B1D1F99-645F-50D6-DD93-0DA38667E7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A74464-C702-4A10-8066-7309A4BDD08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036892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EC6FE777-AD8B-0308-9046-5B91B7FDBA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>
            <a:extLst>
              <a:ext uri="{FF2B5EF4-FFF2-40B4-BE49-F238E27FC236}">
                <a16:creationId xmlns:a16="http://schemas.microsoft.com/office/drawing/2014/main" id="{E5A01652-F768-8E85-BCBC-B27E4BBDADB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48B50A86-3E09-BE17-85CB-63A9A59CD2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06623D-EFAF-4677-A7F1-2839B4879682}" type="datetimeFigureOut">
              <a:rPr lang="ko-KR" altLang="en-US" smtClean="0"/>
              <a:t>2025-04-29(Tue)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399C3240-0706-46CE-EF6D-8CB4E14624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B09B853A-006A-A31B-9C26-AE5194E652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A74464-C702-4A10-8066-7309A4BDD08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7101485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>
            <a:extLst>
              <a:ext uri="{FF2B5EF4-FFF2-40B4-BE49-F238E27FC236}">
                <a16:creationId xmlns:a16="http://schemas.microsoft.com/office/drawing/2014/main" id="{F84B7978-C4F9-7164-D50D-1BA19C0FE39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>
            <a:extLst>
              <a:ext uri="{FF2B5EF4-FFF2-40B4-BE49-F238E27FC236}">
                <a16:creationId xmlns:a16="http://schemas.microsoft.com/office/drawing/2014/main" id="{9FE9B2E5-4850-915E-B9A2-FE44F6946DF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110743BC-F236-596B-DE03-E967856BAC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06623D-EFAF-4677-A7F1-2839B4879682}" type="datetimeFigureOut">
              <a:rPr lang="ko-KR" altLang="en-US" smtClean="0"/>
              <a:t>2025-04-29(Tue)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EBA6003D-6B98-9263-7E66-C8BA65BE78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069BBE3C-9D0B-206A-53BA-5551C561C0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A74464-C702-4A10-8066-7309A4BDD08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590212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48ED24AC-7F20-2E87-3BA3-9A35416EB4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1203F56D-1099-2BF9-C65B-E499678640F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CD752AD7-2FDF-081A-B38E-9031C60819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06623D-EFAF-4677-A7F1-2839B4879682}" type="datetimeFigureOut">
              <a:rPr lang="ko-KR" altLang="en-US" smtClean="0"/>
              <a:t>2025-04-29(Tue)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1ED02AC1-4DE8-4D6E-A3BD-5A99179DB5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810D9F12-C989-D687-FF61-0FF1C02E54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A74464-C702-4A10-8066-7309A4BDD08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8999886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E07477DB-5388-1281-24E4-78651B3147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C6075DAD-D441-B4D1-497B-FD32E5B870E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71151B9F-A64C-760D-4110-092F2B010A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06623D-EFAF-4677-A7F1-2839B4879682}" type="datetimeFigureOut">
              <a:rPr lang="ko-KR" altLang="en-US" smtClean="0"/>
              <a:t>2025-04-29(Tue)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1707DE3A-3207-E6EE-AE57-721F2FEAB8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F0675410-0E3A-4E1E-11E9-E967751E65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A74464-C702-4A10-8066-7309A4BDD08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1562384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F6F7766E-3049-8C99-884F-40CD575DEE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B8AB3E61-5A8B-EABE-8877-1D39C02DDB0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내용 개체 틀 3">
            <a:extLst>
              <a:ext uri="{FF2B5EF4-FFF2-40B4-BE49-F238E27FC236}">
                <a16:creationId xmlns:a16="http://schemas.microsoft.com/office/drawing/2014/main" id="{A6B0B43D-46A5-1AB8-4E94-F9B9A97A712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7585F540-81AD-C3A8-197B-E9CEF04C33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06623D-EFAF-4677-A7F1-2839B4879682}" type="datetimeFigureOut">
              <a:rPr lang="ko-KR" altLang="en-US" smtClean="0"/>
              <a:t>2025-04-29(Tue)</a:t>
            </a:fld>
            <a:endParaRPr lang="ko-KR" altLang="en-US"/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FF4C1CC3-BF1F-BAFB-5CB3-A3D03E3228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E78186C1-C23B-F663-A640-DF9975E5EE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A74464-C702-4A10-8066-7309A4BDD08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312017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EBB4684A-FE2A-1320-A226-112165A627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BAD3459B-79B9-6920-6110-C3723937811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내용 개체 틀 3">
            <a:extLst>
              <a:ext uri="{FF2B5EF4-FFF2-40B4-BE49-F238E27FC236}">
                <a16:creationId xmlns:a16="http://schemas.microsoft.com/office/drawing/2014/main" id="{C02F1E47-8AC4-5EAC-FF2A-02328F89B56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5" name="텍스트 개체 틀 4">
            <a:extLst>
              <a:ext uri="{FF2B5EF4-FFF2-40B4-BE49-F238E27FC236}">
                <a16:creationId xmlns:a16="http://schemas.microsoft.com/office/drawing/2014/main" id="{580EB9D7-274B-4A06-8EA3-E2B4625E418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6" name="내용 개체 틀 5">
            <a:extLst>
              <a:ext uri="{FF2B5EF4-FFF2-40B4-BE49-F238E27FC236}">
                <a16:creationId xmlns:a16="http://schemas.microsoft.com/office/drawing/2014/main" id="{2D0C2270-BEB0-235E-4115-480F0E4AAD5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7" name="날짜 개체 틀 6">
            <a:extLst>
              <a:ext uri="{FF2B5EF4-FFF2-40B4-BE49-F238E27FC236}">
                <a16:creationId xmlns:a16="http://schemas.microsoft.com/office/drawing/2014/main" id="{0C79341C-4BB7-4C31-9804-C23E86E5B8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06623D-EFAF-4677-A7F1-2839B4879682}" type="datetimeFigureOut">
              <a:rPr lang="ko-KR" altLang="en-US" smtClean="0"/>
              <a:t>2025-04-29(Tue)</a:t>
            </a:fld>
            <a:endParaRPr lang="ko-KR" altLang="en-US"/>
          </a:p>
        </p:txBody>
      </p:sp>
      <p:sp>
        <p:nvSpPr>
          <p:cNvPr id="8" name="바닥글 개체 틀 7">
            <a:extLst>
              <a:ext uri="{FF2B5EF4-FFF2-40B4-BE49-F238E27FC236}">
                <a16:creationId xmlns:a16="http://schemas.microsoft.com/office/drawing/2014/main" id="{AAD30265-FB76-8E7E-D750-497C82B4F0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>
            <a:extLst>
              <a:ext uri="{FF2B5EF4-FFF2-40B4-BE49-F238E27FC236}">
                <a16:creationId xmlns:a16="http://schemas.microsoft.com/office/drawing/2014/main" id="{C6EAA9CF-7BDE-A688-569C-7646EEFD7E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A74464-C702-4A10-8066-7309A4BDD08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0950866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3A747D7B-09BB-77B3-A41E-8BB4FECFAB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날짜 개체 틀 2">
            <a:extLst>
              <a:ext uri="{FF2B5EF4-FFF2-40B4-BE49-F238E27FC236}">
                <a16:creationId xmlns:a16="http://schemas.microsoft.com/office/drawing/2014/main" id="{3049842B-2A7A-97F7-5DCA-34FF824DE8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06623D-EFAF-4677-A7F1-2839B4879682}" type="datetimeFigureOut">
              <a:rPr lang="ko-KR" altLang="en-US" smtClean="0"/>
              <a:t>2025-04-29(Tue)</a:t>
            </a:fld>
            <a:endParaRPr lang="ko-KR" altLang="en-US"/>
          </a:p>
        </p:txBody>
      </p:sp>
      <p:sp>
        <p:nvSpPr>
          <p:cNvPr id="4" name="바닥글 개체 틀 3">
            <a:extLst>
              <a:ext uri="{FF2B5EF4-FFF2-40B4-BE49-F238E27FC236}">
                <a16:creationId xmlns:a16="http://schemas.microsoft.com/office/drawing/2014/main" id="{32CA0F7E-3AD7-70B0-960B-871F1D9859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>
            <a:extLst>
              <a:ext uri="{FF2B5EF4-FFF2-40B4-BE49-F238E27FC236}">
                <a16:creationId xmlns:a16="http://schemas.microsoft.com/office/drawing/2014/main" id="{B742DF06-E897-C27A-0CC3-1E62F2BA0F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A74464-C702-4A10-8066-7309A4BDD08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7473850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>
            <a:extLst>
              <a:ext uri="{FF2B5EF4-FFF2-40B4-BE49-F238E27FC236}">
                <a16:creationId xmlns:a16="http://schemas.microsoft.com/office/drawing/2014/main" id="{7240B3F9-2906-F076-11CD-4D32457A96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06623D-EFAF-4677-A7F1-2839B4879682}" type="datetimeFigureOut">
              <a:rPr lang="ko-KR" altLang="en-US" smtClean="0"/>
              <a:t>2025-04-29(Tue)</a:t>
            </a:fld>
            <a:endParaRPr lang="ko-KR" altLang="en-US"/>
          </a:p>
        </p:txBody>
      </p:sp>
      <p:sp>
        <p:nvSpPr>
          <p:cNvPr id="3" name="바닥글 개체 틀 2">
            <a:extLst>
              <a:ext uri="{FF2B5EF4-FFF2-40B4-BE49-F238E27FC236}">
                <a16:creationId xmlns:a16="http://schemas.microsoft.com/office/drawing/2014/main" id="{A930B6F5-5DEA-5D38-DCBB-429FF99113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7CA239BF-8662-AD2B-1FE9-AB487FDA6A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A74464-C702-4A10-8066-7309A4BDD08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1487027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136194DB-C4E6-8F68-D391-79ABFEEF79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FF134580-3EF0-76CF-E83B-9FA51B48E1E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텍스트 개체 틀 3">
            <a:extLst>
              <a:ext uri="{FF2B5EF4-FFF2-40B4-BE49-F238E27FC236}">
                <a16:creationId xmlns:a16="http://schemas.microsoft.com/office/drawing/2014/main" id="{79DF84CA-6753-1C10-D51D-45E1AD3364C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81F647EF-B81D-73E0-A87F-8C09D808A3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06623D-EFAF-4677-A7F1-2839B4879682}" type="datetimeFigureOut">
              <a:rPr lang="ko-KR" altLang="en-US" smtClean="0"/>
              <a:t>2025-04-29(Tue)</a:t>
            </a:fld>
            <a:endParaRPr lang="ko-KR" altLang="en-US"/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B41251E1-E163-B7EA-70D6-2137831B7A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B3495C4A-CBFB-402A-33F7-CC199E7DDE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A74464-C702-4A10-8066-7309A4BDD08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2912474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074A1730-16BA-344E-536E-FE7D7CBBE6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그림 개체 틀 2">
            <a:extLst>
              <a:ext uri="{FF2B5EF4-FFF2-40B4-BE49-F238E27FC236}">
                <a16:creationId xmlns:a16="http://schemas.microsoft.com/office/drawing/2014/main" id="{9A565D3E-17EE-947D-51B0-562947B1418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>
            <a:extLst>
              <a:ext uri="{FF2B5EF4-FFF2-40B4-BE49-F238E27FC236}">
                <a16:creationId xmlns:a16="http://schemas.microsoft.com/office/drawing/2014/main" id="{E276EB2F-D501-70CF-E8F3-2FF2E2BD980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98334C1F-38DC-A8EB-6B14-E9353BFB90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06623D-EFAF-4677-A7F1-2839B4879682}" type="datetimeFigureOut">
              <a:rPr lang="ko-KR" altLang="en-US" smtClean="0"/>
              <a:t>2025-04-29(Tue)</a:t>
            </a:fld>
            <a:endParaRPr lang="ko-KR" altLang="en-US"/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EC02C62B-B054-23D7-AC11-738DF264B5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7B80212F-FEC3-B10D-CF1E-63581BC2EE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A74464-C702-4A10-8066-7309A4BDD08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4012391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>
            <a:extLst>
              <a:ext uri="{FF2B5EF4-FFF2-40B4-BE49-F238E27FC236}">
                <a16:creationId xmlns:a16="http://schemas.microsoft.com/office/drawing/2014/main" id="{95DE7D45-6AC6-FA8C-D98E-74DC66C2D0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C5675530-073D-A07C-88A9-FE7EF36F013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22188A4A-41D8-2C39-DD5E-BD3EED513B9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0106623D-EFAF-4677-A7F1-2839B4879682}" type="datetimeFigureOut">
              <a:rPr lang="ko-KR" altLang="en-US" smtClean="0"/>
              <a:t>2025-04-29(Tue)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EC1359F3-8256-6E05-6E17-3973B661840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310DE558-FD3E-09D4-D902-5B332C9CCBA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7AA74464-C702-4A10-8066-7309A4BDD08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4353452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1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그림 8">
            <a:extLst>
              <a:ext uri="{FF2B5EF4-FFF2-40B4-BE49-F238E27FC236}">
                <a16:creationId xmlns:a16="http://schemas.microsoft.com/office/drawing/2014/main" id="{644DCC6C-2CAD-785C-1436-2168A91475C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426227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48C8E4C-4B0D-86D0-BFBE-3C81E48E627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>
            <a:extLst>
              <a:ext uri="{FF2B5EF4-FFF2-40B4-BE49-F238E27FC236}">
                <a16:creationId xmlns:a16="http://schemas.microsoft.com/office/drawing/2014/main" id="{F3D94A77-2B73-2D02-CD60-F2D4DBD739D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768772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57E3C9E-B931-9533-7C7B-331F424BBCE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>
            <a:extLst>
              <a:ext uri="{FF2B5EF4-FFF2-40B4-BE49-F238E27FC236}">
                <a16:creationId xmlns:a16="http://schemas.microsoft.com/office/drawing/2014/main" id="{64D869E0-A5BF-F47C-0E7E-9A7BEA8E351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144859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8294885-F453-500F-A5F5-00A67DDA3B4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>
            <a:extLst>
              <a:ext uri="{FF2B5EF4-FFF2-40B4-BE49-F238E27FC236}">
                <a16:creationId xmlns:a16="http://schemas.microsoft.com/office/drawing/2014/main" id="{17BDD92D-B5A3-915C-419B-86F4DBAD61E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34301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7694BCC-4F26-8705-49C4-B9E2ACF6163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>
            <a:extLst>
              <a:ext uri="{FF2B5EF4-FFF2-40B4-BE49-F238E27FC236}">
                <a16:creationId xmlns:a16="http://schemas.microsoft.com/office/drawing/2014/main" id="{EB0CBF7F-2E90-3E9F-206E-BED6BBDD774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664732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FB2D8F2-5439-B958-BFAD-C1A945D54BB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>
            <a:extLst>
              <a:ext uri="{FF2B5EF4-FFF2-40B4-BE49-F238E27FC236}">
                <a16:creationId xmlns:a16="http://schemas.microsoft.com/office/drawing/2014/main" id="{9EFEFF26-E1CF-9A5D-F0C0-5CD25B183F4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252845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맑은 고딕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</TotalTime>
  <Words>0</Words>
  <Application>Microsoft Office PowerPoint</Application>
  <PresentationFormat>와이드스크린</PresentationFormat>
  <Paragraphs>0</Paragraphs>
  <Slides>6</Slides>
  <Notes>0</Notes>
  <HiddenSlides>0</HiddenSlides>
  <MMClips>0</MMClips>
  <ScaleCrop>false</ScaleCrop>
  <HeadingPairs>
    <vt:vector size="6" baseType="variant">
      <vt:variant>
        <vt:lpstr>사용한 글꼴</vt:lpstr>
      </vt:variant>
      <vt:variant>
        <vt:i4>2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6</vt:i4>
      </vt:variant>
    </vt:vector>
  </HeadingPairs>
  <TitlesOfParts>
    <vt:vector size="9" baseType="lpstr">
      <vt:lpstr>맑은 고딕</vt:lpstr>
      <vt:lpstr>Arial</vt:lpstr>
      <vt:lpstr>Office 테마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KSR10</dc:creator>
  <cp:lastModifiedBy>KSR10</cp:lastModifiedBy>
  <cp:revision>1</cp:revision>
  <dcterms:created xsi:type="dcterms:W3CDTF">2025-04-29T07:19:57Z</dcterms:created>
  <dcterms:modified xsi:type="dcterms:W3CDTF">2025-04-29T07:39:05Z</dcterms:modified>
</cp:coreProperties>
</file>